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500" autoAdjust="0"/>
  </p:normalViewPr>
  <p:slideViewPr>
    <p:cSldViewPr>
      <p:cViewPr varScale="1">
        <p:scale>
          <a:sx n="81" d="100"/>
          <a:sy n="81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9FD6-8B3F-416D-AE98-505FC651457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9A87-99AC-4BF4-94A9-3E0630A1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9FD6-8B3F-416D-AE98-505FC651457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9A87-99AC-4BF4-94A9-3E0630A1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9FD6-8B3F-416D-AE98-505FC651457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9A87-99AC-4BF4-94A9-3E0630A1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9FD6-8B3F-416D-AE98-505FC651457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9A87-99AC-4BF4-94A9-3E0630A1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9FD6-8B3F-416D-AE98-505FC651457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9A87-99AC-4BF4-94A9-3E0630A1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9FD6-8B3F-416D-AE98-505FC651457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9A87-99AC-4BF4-94A9-3E0630A1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9FD6-8B3F-416D-AE98-505FC651457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9A87-99AC-4BF4-94A9-3E0630A1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9FD6-8B3F-416D-AE98-505FC651457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9A87-99AC-4BF4-94A9-3E0630A1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9FD6-8B3F-416D-AE98-505FC651457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9A87-99AC-4BF4-94A9-3E0630A1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9FD6-8B3F-416D-AE98-505FC651457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9A87-99AC-4BF4-94A9-3E0630A1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9FD6-8B3F-416D-AE98-505FC651457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9A87-99AC-4BF4-94A9-3E0630A1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C9FD6-8B3F-416D-AE98-505FC651457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A9A87-99AC-4BF4-94A9-3E0630A1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7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0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59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Admin</cp:lastModifiedBy>
  <cp:revision>4</cp:revision>
  <dcterms:created xsi:type="dcterms:W3CDTF">2013-02-25T10:20:17Z</dcterms:created>
  <dcterms:modified xsi:type="dcterms:W3CDTF">2013-02-25T17:39:05Z</dcterms:modified>
</cp:coreProperties>
</file>